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0066"/>
    <a:srgbClr val="040003"/>
    <a:srgbClr val="03FD0F"/>
    <a:srgbClr val="0EF234"/>
    <a:srgbClr val="5D5903"/>
    <a:srgbClr val="28FA18"/>
    <a:srgbClr val="26EC4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1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1000">
    <p:dissolve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381000"/>
            <a:ext cx="8382000" cy="1470025"/>
          </a:xfrm>
          <a:noFill/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УЧЕБНОГО ПРОЕКТА: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4" descr="school19-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0734" y="3429000"/>
            <a:ext cx="585326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447800"/>
            <a:ext cx="7315200" cy="190500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«Есть ли </a:t>
            </a: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роби в нашей жизни ?»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Группа «Теоретики»</a:t>
            </a:r>
            <a:b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i="1" dirty="0" smtClean="0">
                <a:solidFill>
                  <a:srgbClr val="3806C6"/>
                </a:solidFill>
                <a:latin typeface="Times New Roman" pitchFamily="18" charset="0"/>
                <a:cs typeface="Times New Roman" pitchFamily="18" charset="0"/>
              </a:rPr>
              <a:t>Как выполнить действие с дробями</a:t>
            </a:r>
            <a:r>
              <a:rPr lang="ru-RU" b="1" i="1" dirty="0" smtClean="0">
                <a:solidFill>
                  <a:srgbClr val="3806C6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Clr>
                <a:srgbClr val="0D0D0D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доли?</a:t>
            </a:r>
            <a:endParaRPr lang="ru-RU" b="1" i="1" dirty="0" smtClean="0">
              <a:solidFill>
                <a:srgbClr val="3806C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дроби существуют?</a:t>
            </a: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записываются дроби?</a:t>
            </a: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сравнить дроби?</a:t>
            </a: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сложить дроби?</a:t>
            </a: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вычесть дроби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D0D0D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 задач, в которых встречаются дроби.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school19-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2609" y="1600200"/>
            <a:ext cx="3121391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Группа «Творцы»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90600"/>
            <a:ext cx="8458200" cy="5867400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  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Знаете ли вы сказки, стихи о дробях?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Найти или придумать сказки и стихи о дробях.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Найти или придумать задачи-стихи об обыкновенных дробях.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Составить буклеты по теме                  проекта.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Нарисовать стенгазету на тему:                  «Для чего нам дроби нужны?»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506" name="Picture 2" descr="http://ramochky.narod.ru/bol/Ramochky.narod.ru26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3657600"/>
            <a:ext cx="3048000" cy="2960679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3962400"/>
          </a:xfrm>
        </p:spPr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rgbClr val="FFFF00"/>
                </a:solidFill>
                <a:latin typeface="Arial" charset="0"/>
              </a:rPr>
              <a:t>Желаем Удачи!!!!!</a:t>
            </a:r>
            <a:br>
              <a:rPr lang="ru-RU" sz="9600" b="1" i="1" dirty="0" smtClean="0">
                <a:solidFill>
                  <a:srgbClr val="FFFF00"/>
                </a:solidFill>
                <a:latin typeface="Arial" charset="0"/>
              </a:rPr>
            </a:br>
            <a:endParaRPr lang="ru-RU" dirty="0"/>
          </a:p>
        </p:txBody>
      </p:sp>
      <p:pic>
        <p:nvPicPr>
          <p:cNvPr id="4" name="Picture 5" descr="school02-1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00400" y="3581400"/>
            <a:ext cx="2916737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762000"/>
            <a:ext cx="7772400" cy="5715000"/>
          </a:xfrm>
        </p:spPr>
        <p:txBody>
          <a:bodyPr>
            <a:normAutofit fontScale="90000"/>
          </a:bodyPr>
          <a:lstStyle/>
          <a:p>
            <a:r>
              <a:rPr lang="ru-RU" b="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«Главное не в том, чтобы накопить как можно больше знаний,- главное в том, чтобы это знание, великое или малое, принадлежало тебе, явилось бы детищем твоих собственных усилий.»</a:t>
            </a:r>
            <a:br>
              <a:rPr lang="ru-RU" b="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Р. Роллан. </a:t>
            </a:r>
            <a:endParaRPr lang="ru-RU" b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5715000"/>
            <a:ext cx="8421688" cy="762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Цели проекта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381000"/>
            <a:ext cx="6400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24000"/>
            <a:ext cx="9372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сформировать понятие "обыкновенные </a:t>
            </a: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дроби»</a:t>
            </a: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развить </a:t>
            </a: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творческие способности </a:t>
            </a: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учащихся</a:t>
            </a: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endParaRPr lang="ru-RU" sz="3600" dirty="0" smtClean="0">
              <a:solidFill>
                <a:srgbClr val="000066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научить </a:t>
            </a: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учащихся работать в </a:t>
            </a: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коллективе</a:t>
            </a: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endParaRPr lang="ru-RU" sz="3600" dirty="0" smtClean="0">
              <a:solidFill>
                <a:srgbClr val="000066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marL="457200" lvl="0" indent="-419100">
              <a:buClr>
                <a:schemeClr val="dk2"/>
              </a:buClr>
              <a:buSzPct val="166666"/>
              <a:buFont typeface="Arial" pitchFamily="34" charset="0"/>
              <a:buChar char="•"/>
            </a:pP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развить внимание, память, логическое мышление, самостоятельность</a:t>
            </a:r>
            <a:endParaRPr lang="ru-RU" sz="3600" dirty="0">
              <a:solidFill>
                <a:srgbClr val="000066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Вспомни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1м </a:t>
            </a:r>
            <a:r>
              <a:rPr 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=____см</a:t>
            </a:r>
            <a:endParaRPr lang="ru-RU" sz="4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5км </a:t>
            </a:r>
            <a:r>
              <a:rPr 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=___м</a:t>
            </a:r>
            <a:endParaRPr lang="ru-RU" sz="4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10т </a:t>
            </a:r>
            <a:r>
              <a:rPr 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=___кг</a:t>
            </a:r>
            <a:endParaRPr lang="ru-RU" sz="4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кг=__г</a:t>
            </a:r>
            <a:endParaRPr lang="ru-RU" sz="4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см=___м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school02-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928802"/>
            <a:ext cx="3983038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Как записать?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1м = 100см</a:t>
            </a:r>
          </a:p>
          <a:p>
            <a:r>
              <a:rPr lang="ru-RU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 см – одна сотая метра</a:t>
            </a: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dirty="0" smtClean="0">
                <a:solidFill>
                  <a:srgbClr val="000066"/>
                </a:solidFill>
              </a:rPr>
              <a:t>  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см </a:t>
            </a:r>
            <a:r>
              <a:rPr lang="ru-RU" dirty="0" smtClean="0">
                <a:solidFill>
                  <a:srgbClr val="C00000"/>
                </a:solidFill>
              </a:rPr>
              <a:t>= </a:t>
            </a:r>
            <a:endParaRPr lang="ru-RU" dirty="0" smtClean="0">
              <a:solidFill>
                <a:srgbClr val="C00000"/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3810000"/>
            <a:ext cx="1609725" cy="1485900"/>
          </a:xfrm>
          <a:prstGeom prst="rect">
            <a:avLst/>
          </a:prstGeom>
          <a:noFill/>
        </p:spPr>
      </p:pic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Picture 8" descr="school02-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3150" y="1219200"/>
            <a:ext cx="299085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 знаете ли вы?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и когда возникли дроби?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выполняются действия с дробями?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Зачем нужны дроби?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school10-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2683187"/>
            <a:ext cx="3817937" cy="41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Давайте разделимся на 4 группы:</a:t>
            </a:r>
            <a:endParaRPr lang="ru-RU" sz="4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n w="50800"/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Историки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n w="5080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Исследователи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n w="5080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Теоретики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ln w="5080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Творцы</a:t>
            </a:r>
            <a:endParaRPr lang="ru-RU" sz="3600" b="1" i="1" dirty="0">
              <a:ln w="50800"/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school02-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1440676"/>
            <a:ext cx="4416425" cy="507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086600" cy="1096962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Группа «Историки»</a:t>
            </a:r>
            <a:endParaRPr lang="ru-RU" sz="48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B13F9A"/>
                  </a:outerShdw>
                </a:effectLst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Как возникли </a:t>
            </a:r>
            <a:r>
              <a:rPr lang="ru-RU" b="1" i="1" dirty="0" smtClean="0">
                <a:solidFill>
                  <a:srgbClr val="C00000"/>
                </a:solidFill>
              </a:rPr>
              <a:t>дроби?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В каких  источниках впервые упоминается о дробях?</a:t>
            </a:r>
          </a:p>
          <a:p>
            <a:pPr eaLnBrk="1" hangingPunct="1">
              <a:lnSpc>
                <a:spcPct val="90000"/>
              </a:lnSpc>
              <a:buClr>
                <a:srgbClr val="3D0AF6"/>
              </a:buClr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Д</a:t>
            </a: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роби!!! Какие они в Древнем Вавилоне?</a:t>
            </a:r>
          </a:p>
          <a:p>
            <a:pPr eaLnBrk="1" hangingPunct="1">
              <a:lnSpc>
                <a:spcPct val="90000"/>
              </a:lnSpc>
              <a:buClr>
                <a:srgbClr val="3D0AF6"/>
              </a:buClr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Как относились к дробям в Древней Греции?</a:t>
            </a:r>
          </a:p>
          <a:p>
            <a:pPr eaLnBrk="1" hangingPunct="1">
              <a:lnSpc>
                <a:spcPct val="90000"/>
              </a:lnSpc>
              <a:buClr>
                <a:srgbClr val="3D0AF6"/>
              </a:buClr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Где впервые стали записывать дроби с помощью числителя и знаменателя</a:t>
            </a: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?</a:t>
            </a:r>
          </a:p>
          <a:p>
            <a:pPr eaLnBrk="1" hangingPunct="1">
              <a:lnSpc>
                <a:spcPct val="90000"/>
              </a:lnSpc>
              <a:buClr>
                <a:srgbClr val="3D0AF6"/>
              </a:buClr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Задачи с дробями, решаемые в древности.</a:t>
            </a:r>
            <a:endParaRPr lang="ru-RU" b="1" dirty="0" smtClean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4" name="Picture 6" descr="school10-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81000"/>
            <a:ext cx="351692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Группа 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«Исследователи</a:t>
            </a:r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Зачем нужны дроби?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 каких профессий в своей деятельности используют дроби?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задачи на дроби они решают?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  <a:p>
            <a:pPr eaLnBrk="1" hangingPunct="1">
              <a:buClr>
                <a:srgbClr val="0D0D0D"/>
              </a:buClr>
              <a:buFont typeface="Wingdings 2" pitchFamily="18" charset="2"/>
              <a:buNone/>
            </a:pPr>
            <a:endParaRPr lang="ru-RU" b="1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endParaRPr lang="ru-RU" b="1" i="1" dirty="0" smtClean="0">
              <a:solidFill>
                <a:srgbClr val="3806C6"/>
              </a:solidFill>
            </a:endParaRPr>
          </a:p>
        </p:txBody>
      </p:sp>
      <p:pic>
        <p:nvPicPr>
          <p:cNvPr id="4" name="Picture 6" descr="school19-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114800"/>
            <a:ext cx="4392612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school02-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29475" y="0"/>
            <a:ext cx="1914525" cy="258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314</Words>
  <PresentationFormat>Экран (4:3)</PresentationFormat>
  <Paragraphs>59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ТЕМА УЧЕБНОГО ПРОЕКТА:</vt:lpstr>
      <vt:lpstr>«Главное не в том, чтобы накопить как можно больше знаний,- главное в том, чтобы это знание, великое или малое, принадлежало тебе, явилось бы детищем твоих собственных усилий.»                                   Р. Роллан. </vt:lpstr>
      <vt:lpstr>Цели проекта</vt:lpstr>
      <vt:lpstr>Вспомни</vt:lpstr>
      <vt:lpstr>Как записать?</vt:lpstr>
      <vt:lpstr>А знаете ли вы?</vt:lpstr>
      <vt:lpstr>Давайте разделимся на 4 группы:</vt:lpstr>
      <vt:lpstr>Группа «Историки»</vt:lpstr>
      <vt:lpstr>Группа «Исследователи»</vt:lpstr>
      <vt:lpstr>Группа «Теоретики» </vt:lpstr>
      <vt:lpstr>Группа «Творцы»</vt:lpstr>
      <vt:lpstr>Желаем Удачи!!!!!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нашего проекта:</dc:title>
  <dc:creator>Я</dc:creator>
  <cp:lastModifiedBy>Я</cp:lastModifiedBy>
  <cp:revision>19</cp:revision>
  <dcterms:created xsi:type="dcterms:W3CDTF">2012-09-26T19:56:18Z</dcterms:created>
  <dcterms:modified xsi:type="dcterms:W3CDTF">2012-09-26T23:09:49Z</dcterms:modified>
</cp:coreProperties>
</file>